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8" r:id="rId8"/>
    <p:sldId id="262" r:id="rId9"/>
    <p:sldId id="265" r:id="rId10"/>
    <p:sldId id="269" r:id="rId11"/>
    <p:sldId id="263" r:id="rId12"/>
    <p:sldId id="266" r:id="rId13"/>
    <p:sldId id="267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104" d="100"/>
          <a:sy n="104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003E51-733C-4FDE-9DC3-D6EA17A8A77F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7468155-F738-4462-ACFF-B13C1A5D72A8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taedynamics.com/" TargetMode="External"/><Relationship Id="rId2" Type="http://schemas.openxmlformats.org/officeDocument/2006/relationships/hyperlink" Target="mailto:renee@vitaedynamics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 resolution with High Conflict Individuals</a:t>
            </a:r>
            <a:r>
              <a:rPr lang="en-US" sz="6000" dirty="0"/>
              <a:t/>
            </a:r>
            <a:br>
              <a:rPr lang="en-US" sz="6000" dirty="0"/>
            </a:br>
            <a:r>
              <a:rPr lang="en-US" dirty="0" smtClean="0"/>
              <a:t>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Renée </a:t>
            </a:r>
            <a:r>
              <a:rPr lang="en-US" dirty="0" err="1" smtClean="0"/>
              <a:t>Gendron</a:t>
            </a:r>
            <a:r>
              <a:rPr lang="en-US" dirty="0" smtClean="0"/>
              <a:t> MA</a:t>
            </a:r>
          </a:p>
          <a:p>
            <a:r>
              <a:rPr lang="en-US" dirty="0" smtClean="0"/>
              <a:t>November 2015</a:t>
            </a:r>
          </a:p>
          <a:p>
            <a:r>
              <a:rPr lang="en-US" dirty="0" smtClean="0"/>
              <a:t>Ontario Council of Agencies Serving Immigrants</a:t>
            </a:r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0664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front of his colleagues,  James expressed outrage at an internal policy. </a:t>
            </a:r>
          </a:p>
          <a:p>
            <a:endParaRPr lang="en-US" dirty="0"/>
          </a:p>
          <a:p>
            <a:r>
              <a:rPr lang="en-US" dirty="0" smtClean="0"/>
              <a:t>Farah shouted when the outreach worker explained the difference between co-op housing and a shelter. </a:t>
            </a:r>
          </a:p>
          <a:p>
            <a:endParaRPr lang="en-US" dirty="0"/>
          </a:p>
          <a:p>
            <a:r>
              <a:rPr lang="en-US" dirty="0" err="1" smtClean="0"/>
              <a:t>Sunjit</a:t>
            </a:r>
            <a:r>
              <a:rPr lang="en-US" dirty="0" smtClean="0"/>
              <a:t> complained forcefully to the case worker’s manager that the funds he needed weren’t available. 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Anger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1265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637" y="2677319"/>
            <a:ext cx="1990725" cy="30194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Sulking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1065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1) Sandra sighed deeply and looked away as she learned she had to redo some of her university to have her degree </a:t>
            </a:r>
            <a:r>
              <a:rPr lang="en-US" dirty="0" err="1" smtClean="0"/>
              <a:t>recognised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2) Henry wouldn’t return your phone calls when you called him regarding an entry-level internship. </a:t>
            </a:r>
          </a:p>
          <a:p>
            <a:endParaRPr lang="en-US" dirty="0"/>
          </a:p>
          <a:p>
            <a:r>
              <a:rPr lang="en-US" dirty="0" smtClean="0"/>
              <a:t>3) Violette didn’t show up for an appointment with her legal counsel and didn’t sign documents that she needed to. 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Sulking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63717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Remain in control of yourself first – impulse control</a:t>
            </a:r>
          </a:p>
          <a:p>
            <a:endParaRPr lang="en-US" dirty="0"/>
          </a:p>
          <a:p>
            <a:r>
              <a:rPr lang="en-US" dirty="0" smtClean="0"/>
              <a:t>Set professional boundaries to manage stress</a:t>
            </a:r>
          </a:p>
          <a:p>
            <a:endParaRPr lang="en-US" dirty="0"/>
          </a:p>
          <a:p>
            <a:r>
              <a:rPr lang="en-US" dirty="0" smtClean="0"/>
              <a:t>Make observations to calm an angry person </a:t>
            </a:r>
          </a:p>
          <a:p>
            <a:endParaRPr lang="en-US" dirty="0"/>
          </a:p>
          <a:p>
            <a:r>
              <a:rPr lang="en-US" dirty="0" smtClean="0"/>
              <a:t>Be curious when someone sulks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88546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Renée </a:t>
            </a:r>
            <a:r>
              <a:rPr lang="en-US" dirty="0" err="1" smtClean="0"/>
              <a:t>Gendron</a:t>
            </a:r>
            <a:r>
              <a:rPr lang="en-US" dirty="0" smtClean="0"/>
              <a:t> MA</a:t>
            </a:r>
          </a:p>
          <a:p>
            <a:r>
              <a:rPr lang="en-US" dirty="0" smtClean="0">
                <a:hlinkClick r:id="rId2"/>
              </a:rPr>
              <a:t>renee@vitaedynamics.com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www.vitaedynamics.com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@</a:t>
            </a:r>
            <a:r>
              <a:rPr lang="en-US" dirty="0" err="1" smtClean="0"/>
              <a:t>vitaedynamics</a:t>
            </a:r>
            <a:r>
              <a:rPr lang="en-US" dirty="0" smtClean="0"/>
              <a:t> </a:t>
            </a:r>
          </a:p>
          <a:p>
            <a:r>
              <a:rPr lang="en-US" dirty="0" smtClean="0"/>
              <a:t>Vitae Dynamics on FB and G+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26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050" y="2977187"/>
            <a:ext cx="3219900" cy="24196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Conflict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78938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Yourself</a:t>
            </a:r>
          </a:p>
          <a:p>
            <a:endParaRPr lang="en-US" dirty="0"/>
          </a:p>
          <a:p>
            <a:r>
              <a:rPr lang="en-US" dirty="0" smtClean="0"/>
              <a:t>The dynamic </a:t>
            </a:r>
          </a:p>
          <a:p>
            <a:endParaRPr lang="en-US" dirty="0"/>
          </a:p>
          <a:p>
            <a:r>
              <a:rPr lang="en-US" dirty="0" smtClean="0"/>
              <a:t>The greater situation 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7037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whose </a:t>
            </a:r>
            <a:r>
              <a:rPr lang="en-US" dirty="0" err="1" smtClean="0"/>
              <a:t>behaviour</a:t>
            </a:r>
            <a:r>
              <a:rPr lang="en-US" dirty="0" smtClean="0"/>
              <a:t> increases the conflict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Conflict Person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895600"/>
            <a:ext cx="2047875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8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Impulse Control</a:t>
            </a:r>
            <a:endParaRPr lang="en-CA" dirty="0"/>
          </a:p>
        </p:txBody>
      </p:sp>
      <p:pic>
        <p:nvPicPr>
          <p:cNvPr id="4" name="Picture 4" descr="http://ts4.mm.bing.net/th?id=HN.608038546003330510&amp;pid=1.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62" y="2758281"/>
            <a:ext cx="22002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064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Reduction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286000"/>
            <a:ext cx="4142041" cy="354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336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51" y="2247900"/>
            <a:ext cx="2908697" cy="38782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5765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Anger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804160"/>
            <a:ext cx="22479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13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1) Patrick sat staring at the desk in front of him. He refused to acknowledge the approach of others around him. He let out a deep sigh and mumbled “It’s nothing</a:t>
            </a:r>
            <a:r>
              <a:rPr lang="en-US" dirty="0" smtClean="0"/>
              <a:t>.”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2) Sabrina waived her arms around, her hands making a fist. She screamed at her colleagues </a:t>
            </a:r>
            <a:r>
              <a:rPr lang="en-US" dirty="0" smtClean="0"/>
              <a:t>“What do you mean I have to take more language lessons?”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3) Catherine messaged her temples. She rolled her head from side to side. </a:t>
            </a:r>
            <a:r>
              <a:rPr lang="en-US" dirty="0" smtClean="0"/>
              <a:t>“How can there be more hoops to jump through for the process to be complete?” </a:t>
            </a:r>
            <a:r>
              <a:rPr lang="en-US" dirty="0"/>
              <a:t>she asked. </a:t>
            </a:r>
          </a:p>
          <a:p>
            <a:endParaRPr lang="en-US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Anger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167373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533</TotalTime>
  <Words>207</Words>
  <Application>Microsoft Office PowerPoint</Application>
  <PresentationFormat>On-screen Show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Hardcover</vt:lpstr>
      <vt:lpstr>Conflict resolution with High Conflict Individuals  </vt:lpstr>
      <vt:lpstr>Types of Conflict</vt:lpstr>
      <vt:lpstr>Tiers</vt:lpstr>
      <vt:lpstr>High Conflict Person</vt:lpstr>
      <vt:lpstr>Impulse Control</vt:lpstr>
      <vt:lpstr>Stress Reduction</vt:lpstr>
      <vt:lpstr> </vt:lpstr>
      <vt:lpstr>Addressing Anger</vt:lpstr>
      <vt:lpstr>Addressing Anger</vt:lpstr>
      <vt:lpstr>Addressing Anger</vt:lpstr>
      <vt:lpstr>Sulking</vt:lpstr>
      <vt:lpstr>Sulking</vt:lpstr>
      <vt:lpstr>Review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Conflict resolution with High Conflict Individuals  </dc:title>
  <dc:creator>Renee</dc:creator>
  <cp:lastModifiedBy>Renee</cp:lastModifiedBy>
  <cp:revision>35</cp:revision>
  <dcterms:created xsi:type="dcterms:W3CDTF">2015-08-31T15:18:56Z</dcterms:created>
  <dcterms:modified xsi:type="dcterms:W3CDTF">2015-10-20T17:45:51Z</dcterms:modified>
</cp:coreProperties>
</file>